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7" r:id="rId2"/>
    <p:sldId id="278" r:id="rId3"/>
    <p:sldId id="279" r:id="rId4"/>
    <p:sldId id="258" r:id="rId5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4733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–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520"/>
    <p:restoredTop sz="94685"/>
  </p:normalViewPr>
  <p:slideViewPr>
    <p:cSldViewPr snapToGrid="0" snapToObjects="1">
      <p:cViewPr varScale="1">
        <p:scale>
          <a:sx n="72" d="100"/>
          <a:sy n="72" d="100"/>
        </p:scale>
        <p:origin x="3440" y="4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2050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98215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1225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6446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7934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1717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39380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42454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4960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72949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99079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16C53F-9F46-E24D-968B-445406C215E9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02124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3033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E0778F1B-CA4F-F044-8206-38E2E784EE3D}"/>
              </a:ext>
            </a:extLst>
          </p:cNvPr>
          <p:cNvSpPr/>
          <p:nvPr/>
        </p:nvSpPr>
        <p:spPr>
          <a:xfrm>
            <a:off x="-1" y="235244"/>
            <a:ext cx="2194157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 x Table - Strips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E8438E16-F61C-B939-E527-42F522BC64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82142830"/>
              </p:ext>
            </p:extLst>
          </p:nvPr>
        </p:nvGraphicFramePr>
        <p:xfrm>
          <a:off x="445093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 x Table– Strip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DDFCB80E-F784-08F1-E153-0DCB9E571A2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5381336"/>
              </p:ext>
            </p:extLst>
          </p:nvPr>
        </p:nvGraphicFramePr>
        <p:xfrm>
          <a:off x="3690257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 x Table– Strip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  <a:endParaRPr lang="en-GB" sz="1800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403226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87F9382-1B0D-BC39-08E3-113D3F707A7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F60B1934-D299-7185-ADF2-89C2EED2165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E0E800A2-A8A9-3EF6-2EDB-B7FBADB8CFF8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3033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00A475E5-D019-26AF-5497-39E5BB6FFE55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1ABBBDDE-C312-B74F-78DD-C2D6C10EC1CF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D007392A-0B75-F5C6-538D-078B3CDB7DBE}"/>
              </a:ext>
            </a:extLst>
          </p:cNvPr>
          <p:cNvSpPr/>
          <p:nvPr/>
        </p:nvSpPr>
        <p:spPr>
          <a:xfrm>
            <a:off x="-1" y="235244"/>
            <a:ext cx="2194157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 </a:t>
            </a:r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x Table - Strips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73024CCB-76CB-3177-74AD-8359A5DB655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79981969"/>
              </p:ext>
            </p:extLst>
          </p:nvPr>
        </p:nvGraphicFramePr>
        <p:xfrm>
          <a:off x="445093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 x Table– Strip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4B04155A-33A0-B49B-7236-75B752C9DFE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7965025"/>
              </p:ext>
            </p:extLst>
          </p:nvPr>
        </p:nvGraphicFramePr>
        <p:xfrm>
          <a:off x="3690257" y="834237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 x Table– Strip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106890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E058470-E845-C3AF-C838-65B55F450BD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0E677B5F-9A30-8AFD-A8B5-608DE7F04F0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BFE360C-379F-DFBF-22B0-DED46A53198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3033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405C04F1-64F3-F106-C790-8B964DCC73A7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BB7CE91-8E3D-9178-FE1A-2C75554A8D43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62F2A853-591D-B673-C565-ABF08249C881}"/>
              </a:ext>
            </a:extLst>
          </p:cNvPr>
          <p:cNvSpPr/>
          <p:nvPr/>
        </p:nvSpPr>
        <p:spPr>
          <a:xfrm>
            <a:off x="-1" y="235244"/>
            <a:ext cx="2194157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 </a:t>
            </a:r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x Table - Strips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E4038A61-404A-E6BB-58D1-31BB03BA0AE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50466341"/>
              </p:ext>
            </p:extLst>
          </p:nvPr>
        </p:nvGraphicFramePr>
        <p:xfrm>
          <a:off x="445093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 x Table– Strip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  <a:endParaRPr lang="en-GB" sz="1800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  <a:endParaRPr lang="en-GB" sz="1800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9710174D-8AE1-D9B5-4198-4301E05E39D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91574930"/>
              </p:ext>
            </p:extLst>
          </p:nvPr>
        </p:nvGraphicFramePr>
        <p:xfrm>
          <a:off x="3690257" y="815395"/>
          <a:ext cx="2722650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4530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544530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8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 x Table– Strip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  <a:endParaRPr lang="en-GB" sz="1800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  <a:endParaRPr lang="en-GB" sz="1800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396420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3033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E8438E16-F61C-B939-E527-42F522BC64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6290459"/>
              </p:ext>
            </p:extLst>
          </p:nvPr>
        </p:nvGraphicFramePr>
        <p:xfrm>
          <a:off x="382772" y="809125"/>
          <a:ext cx="1637876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77788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399461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444067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4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 x – Strip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  <a:endParaRPr lang="en-GB" sz="1000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1223DAC0-053D-62DA-A067-6B4562F49C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6576572"/>
              </p:ext>
            </p:extLst>
          </p:nvPr>
        </p:nvGraphicFramePr>
        <p:xfrm>
          <a:off x="2472380" y="809125"/>
          <a:ext cx="1637876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77788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399461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444067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4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 x – </a:t>
                      </a:r>
                      <a:r>
                        <a:rPr lang="en-GB" sz="1400" b="1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Strip 3</a:t>
                      </a:r>
                      <a:endParaRPr lang="en-GB" sz="1400" b="1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BE8B12EB-AE27-AF4D-EFA4-0D9DAEB535F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6205971"/>
              </p:ext>
            </p:extLst>
          </p:nvPr>
        </p:nvGraphicFramePr>
        <p:xfrm>
          <a:off x="4561988" y="809125"/>
          <a:ext cx="1637876" cy="82375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77788">
                  <a:extLst>
                    <a:ext uri="{9D8B030D-6E8A-4147-A177-3AD203B41FA5}">
                      <a16:colId xmlns:a16="http://schemas.microsoft.com/office/drawing/2014/main" val="112049789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88013792"/>
                    </a:ext>
                  </a:extLst>
                </a:gridCol>
                <a:gridCol w="399461">
                  <a:extLst>
                    <a:ext uri="{9D8B030D-6E8A-4147-A177-3AD203B41FA5}">
                      <a16:colId xmlns:a16="http://schemas.microsoft.com/office/drawing/2014/main" val="309414671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626167098"/>
                    </a:ext>
                  </a:extLst>
                </a:gridCol>
                <a:gridCol w="444067">
                  <a:extLst>
                    <a:ext uri="{9D8B030D-6E8A-4147-A177-3AD203B41FA5}">
                      <a16:colId xmlns:a16="http://schemas.microsoft.com/office/drawing/2014/main" val="4084531679"/>
                    </a:ext>
                  </a:extLst>
                </a:gridCol>
              </a:tblGrid>
              <a:tr h="433554">
                <a:tc gridSpan="5">
                  <a:txBody>
                    <a:bodyPr/>
                    <a:lstStyle/>
                    <a:p>
                      <a:pPr algn="ctr"/>
                      <a:r>
                        <a:rPr lang="en-GB" sz="1400" b="1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 x – Strip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881444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36449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703263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8537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1889222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  <a:endParaRPr lang="en-GB" sz="1000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948161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068749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342785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897952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35818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2220337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6067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3973220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7220676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45456269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  <a:endParaRPr lang="en-GB" sz="1000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028223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1131371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800538"/>
                  </a:ext>
                </a:extLst>
              </a:tr>
              <a:tr h="433554"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=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000" dirty="0">
                          <a:solidFill>
                            <a:srgbClr val="FF0000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4275639"/>
                  </a:ext>
                </a:extLst>
              </a:tr>
            </a:tbl>
          </a:graphicData>
        </a:graphic>
      </p:graphicFrame>
      <p:sp>
        <p:nvSpPr>
          <p:cNvPr id="13" name="Snip Single Corner of Rectangle 12">
            <a:extLst>
              <a:ext uri="{FF2B5EF4-FFF2-40B4-BE49-F238E27FC236}">
                <a16:creationId xmlns:a16="http://schemas.microsoft.com/office/drawing/2014/main" id="{5797F9F2-1F06-486F-7D24-526E4C462992}"/>
              </a:ext>
            </a:extLst>
          </p:cNvPr>
          <p:cNvSpPr/>
          <p:nvPr/>
        </p:nvSpPr>
        <p:spPr>
          <a:xfrm>
            <a:off x="-1" y="235244"/>
            <a:ext cx="2194157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 </a:t>
            </a:r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x Table - Strips</a:t>
            </a:r>
          </a:p>
        </p:txBody>
      </p:sp>
    </p:spTree>
    <p:extLst>
      <p:ext uri="{BB962C8B-B14F-4D97-AF65-F5344CB8AC3E}">
        <p14:creationId xmlns:p14="http://schemas.microsoft.com/office/powerpoint/2010/main" val="41647418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58</TotalTime>
  <Words>781</Words>
  <Application>Microsoft Macintosh PowerPoint</Application>
  <PresentationFormat>A4 Paper (210x297 mm)</PresentationFormat>
  <Paragraphs>719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Verdana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Andrew Jennings</dc:creator>
  <cp:lastModifiedBy>Andrew Jennings</cp:lastModifiedBy>
  <cp:revision>11</cp:revision>
  <dcterms:created xsi:type="dcterms:W3CDTF">2022-02-01T11:05:46Z</dcterms:created>
  <dcterms:modified xsi:type="dcterms:W3CDTF">2025-02-23T16:27:59Z</dcterms:modified>
</cp:coreProperties>
</file>

<file path=docProps/thumbnail.jpeg>
</file>